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38" d="100"/>
          <a:sy n="38" d="100"/>
        </p:scale>
        <p:origin x="-80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B97FB-5CD7-4459-AEC1-C60D3A2EEDFD}" type="datetimeFigureOut">
              <a:rPr lang="en-US" smtClean="0"/>
              <a:t>1/10/2017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1F450-95DE-430B-8D83-82284B85DEB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B97FB-5CD7-4459-AEC1-C60D3A2EEDFD}" type="datetimeFigureOut">
              <a:rPr lang="en-US" smtClean="0"/>
              <a:t>1/10/2017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1F450-95DE-430B-8D83-82284B85DEB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B97FB-5CD7-4459-AEC1-C60D3A2EEDFD}" type="datetimeFigureOut">
              <a:rPr lang="en-US" smtClean="0"/>
              <a:t>1/10/2017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1F450-95DE-430B-8D83-82284B85DEB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B97FB-5CD7-4459-AEC1-C60D3A2EEDFD}" type="datetimeFigureOut">
              <a:rPr lang="en-US" smtClean="0"/>
              <a:t>1/10/2017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1F450-95DE-430B-8D83-82284B85DEB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B97FB-5CD7-4459-AEC1-C60D3A2EEDFD}" type="datetimeFigureOut">
              <a:rPr lang="en-US" smtClean="0"/>
              <a:t>1/10/2017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1F450-95DE-430B-8D83-82284B85DEB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B97FB-5CD7-4459-AEC1-C60D3A2EEDFD}" type="datetimeFigureOut">
              <a:rPr lang="en-US" smtClean="0"/>
              <a:t>1/10/2017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1F450-95DE-430B-8D83-82284B85DEB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B97FB-5CD7-4459-AEC1-C60D3A2EEDFD}" type="datetimeFigureOut">
              <a:rPr lang="en-US" smtClean="0"/>
              <a:t>1/10/2017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1F450-95DE-430B-8D83-82284B85DEB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B97FB-5CD7-4459-AEC1-C60D3A2EEDFD}" type="datetimeFigureOut">
              <a:rPr lang="en-US" smtClean="0"/>
              <a:t>1/10/2017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1F450-95DE-430B-8D83-82284B85DEB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B97FB-5CD7-4459-AEC1-C60D3A2EEDFD}" type="datetimeFigureOut">
              <a:rPr lang="en-US" smtClean="0"/>
              <a:t>1/10/2017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1F450-95DE-430B-8D83-82284B85DEB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B97FB-5CD7-4459-AEC1-C60D3A2EEDFD}" type="datetimeFigureOut">
              <a:rPr lang="en-US" smtClean="0"/>
              <a:t>1/10/2017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1F450-95DE-430B-8D83-82284B85DEB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B97FB-5CD7-4459-AEC1-C60D3A2EEDFD}" type="datetimeFigureOut">
              <a:rPr lang="en-US" smtClean="0"/>
              <a:t>1/10/2017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1F450-95DE-430B-8D83-82284B85DEB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2B97FB-5CD7-4459-AEC1-C60D3A2EEDFD}" type="datetimeFigureOut">
              <a:rPr lang="en-US" smtClean="0"/>
              <a:t>1/10/2017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21F450-95DE-430B-8D83-82284B85DEB9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mtClean="0"/>
              <a:t>Demo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 smtClean="0"/>
              <a:t>asdf</a:t>
            </a:r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</Words>
  <Application>Microsoft Office PowerPoint</Application>
  <PresentationFormat>On-screen Show (4:3)</PresentationFormat>
  <Paragraphs>2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Demo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Demo</dc:title>
  <dc:creator>alam</dc:creator>
  <cp:lastModifiedBy>alam</cp:lastModifiedBy>
  <cp:revision>1</cp:revision>
  <dcterms:created xsi:type="dcterms:W3CDTF">2017-01-10T16:36:51Z</dcterms:created>
  <dcterms:modified xsi:type="dcterms:W3CDTF">2017-01-10T16:37:16Z</dcterms:modified>
</cp:coreProperties>
</file>